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sldIdLst>
    <p:sldId id="271" r:id="rId4"/>
    <p:sldId id="267" r:id="rId5"/>
    <p:sldId id="266" r:id="rId6"/>
    <p:sldId id="259" r:id="rId7"/>
    <p:sldId id="258" r:id="rId8"/>
    <p:sldId id="257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B5F"/>
    <a:srgbClr val="003399"/>
    <a:srgbClr val="0033CC"/>
    <a:srgbClr val="FF6600"/>
    <a:srgbClr val="0066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7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9133-A757-4746-AEA2-BE64D3CC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5510C-FB68-6147-B8F5-5ADD942A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736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D55D27-6760-E54D-93A4-731F27B16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7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02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A63A6-51FE-0148-9C88-B7431145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C2B3CB-2D58-BC4D-A128-EBCFEE0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8812F-514B-014A-BEAC-081C27ED651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116E5B-5904-914C-A9A4-D029DEEA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305036-C909-8F40-991E-DE0B4808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772C-5DAC-DC4C-AD11-F24B1140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A6868-9181-F04F-B677-CF191D98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A4A088-117E-7744-BC25-28687EE94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E18182-FED1-2C42-9B4A-B13089C1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45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4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AB605DC-F404-4D48-881B-BC0245958B78}"/>
              </a:ext>
            </a:extLst>
          </p:cNvPr>
          <p:cNvSpPr/>
          <p:nvPr userDrawn="1"/>
        </p:nvSpPr>
        <p:spPr>
          <a:xfrm>
            <a:off x="381965" y="5312780"/>
            <a:ext cx="3020992" cy="144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8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2DAEF-2034-714B-9A5F-8897C7D0F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24A7060A-868F-4140-A389-21DCE20A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1378917"/>
            <a:ext cx="10094844" cy="205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68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3EEB0-044C-BA4D-AEE7-C21E1745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574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54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39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9133-A757-4746-AEA2-BE64D3CC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5510C-FB68-6147-B8F5-5ADD942A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736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D55D27-6760-E54D-93A4-731F27B16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7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6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A63A6-51FE-0148-9C88-B7431145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C2B3CB-2D58-BC4D-A128-EBCFEE0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8812F-514B-014A-BEAC-081C27ED651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116E5B-5904-914C-A9A4-D029DEEA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305036-C909-8F40-991E-DE0B4808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772C-5DAC-DC4C-AD11-F24B1140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A6868-9181-F04F-B677-CF191D98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A4A088-117E-7744-BC25-28687EE94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E18182-FED1-2C42-9B4A-B13089C1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3EEB0-044C-BA4D-AEE7-C21E1745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5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20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outdoor, person, green&#10;&#10;Description automatically generated">
            <a:extLst>
              <a:ext uri="{FF2B5EF4-FFF2-40B4-BE49-F238E27FC236}">
                <a16:creationId xmlns:a16="http://schemas.microsoft.com/office/drawing/2014/main" xmlns="" id="{53B632B7-D725-E246-86C0-9013D0CC0A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092A08-283E-974D-95B7-3833F8C360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44C0BE-FA09-544F-B73E-1A92355C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241EA-B79E-1A49-AA2D-BB465360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6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76" r:id="rId3"/>
    <p:sldLayoutId id="2147483678" r:id="rId4"/>
    <p:sldLayoutId id="2147483681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B5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39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AFE443A-701E-784A-BF60-C8F3D1A1C8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44C0BE-FA09-544F-B73E-1A92355C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241EA-B79E-1A49-AA2D-BB465360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0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3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B5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39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50" y="9719"/>
            <a:ext cx="9921947" cy="684405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670800" y="3892550"/>
            <a:ext cx="1181100" cy="615950"/>
          </a:xfrm>
          <a:custGeom>
            <a:avLst/>
            <a:gdLst>
              <a:gd name="connsiteX0" fmla="*/ 0 w 1181100"/>
              <a:gd name="connsiteY0" fmla="*/ 590550 h 615950"/>
              <a:gd name="connsiteX1" fmla="*/ 50800 w 1181100"/>
              <a:gd name="connsiteY1" fmla="*/ 508000 h 615950"/>
              <a:gd name="connsiteX2" fmla="*/ 323850 w 1181100"/>
              <a:gd name="connsiteY2" fmla="*/ 495300 h 615950"/>
              <a:gd name="connsiteX3" fmla="*/ 771525 w 1181100"/>
              <a:gd name="connsiteY3" fmla="*/ 320675 h 615950"/>
              <a:gd name="connsiteX4" fmla="*/ 952500 w 1181100"/>
              <a:gd name="connsiteY4" fmla="*/ 219075 h 615950"/>
              <a:gd name="connsiteX5" fmla="*/ 1069975 w 1181100"/>
              <a:gd name="connsiteY5" fmla="*/ 133350 h 615950"/>
              <a:gd name="connsiteX6" fmla="*/ 1181100 w 1181100"/>
              <a:gd name="connsiteY6" fmla="*/ 0 h 615950"/>
              <a:gd name="connsiteX7" fmla="*/ 1079500 w 1181100"/>
              <a:gd name="connsiteY7" fmla="*/ 250825 h 615950"/>
              <a:gd name="connsiteX8" fmla="*/ 904875 w 1181100"/>
              <a:gd name="connsiteY8" fmla="*/ 339725 h 615950"/>
              <a:gd name="connsiteX9" fmla="*/ 733425 w 1181100"/>
              <a:gd name="connsiteY9" fmla="*/ 422275 h 615950"/>
              <a:gd name="connsiteX10" fmla="*/ 514350 w 1181100"/>
              <a:gd name="connsiteY10" fmla="*/ 527050 h 615950"/>
              <a:gd name="connsiteX11" fmla="*/ 438150 w 1181100"/>
              <a:gd name="connsiteY11" fmla="*/ 530225 h 615950"/>
              <a:gd name="connsiteX12" fmla="*/ 330200 w 1181100"/>
              <a:gd name="connsiteY12" fmla="*/ 615950 h 615950"/>
              <a:gd name="connsiteX13" fmla="*/ 0 w 1181100"/>
              <a:gd name="connsiteY13" fmla="*/ 5905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615950">
                <a:moveTo>
                  <a:pt x="0" y="590550"/>
                </a:moveTo>
                <a:lnTo>
                  <a:pt x="50800" y="508000"/>
                </a:lnTo>
                <a:lnTo>
                  <a:pt x="323850" y="495300"/>
                </a:lnTo>
                <a:lnTo>
                  <a:pt x="771525" y="320675"/>
                </a:lnTo>
                <a:lnTo>
                  <a:pt x="952500" y="219075"/>
                </a:lnTo>
                <a:lnTo>
                  <a:pt x="1069975" y="133350"/>
                </a:lnTo>
                <a:lnTo>
                  <a:pt x="1181100" y="0"/>
                </a:lnTo>
                <a:lnTo>
                  <a:pt x="1079500" y="250825"/>
                </a:lnTo>
                <a:lnTo>
                  <a:pt x="904875" y="339725"/>
                </a:lnTo>
                <a:lnTo>
                  <a:pt x="733425" y="422275"/>
                </a:lnTo>
                <a:lnTo>
                  <a:pt x="514350" y="527050"/>
                </a:lnTo>
                <a:lnTo>
                  <a:pt x="438150" y="530225"/>
                </a:lnTo>
                <a:lnTo>
                  <a:pt x="330200" y="615950"/>
                </a:lnTo>
                <a:lnTo>
                  <a:pt x="0" y="59055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93196" y="6198299"/>
            <a:ext cx="31124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</a:p>
        </p:txBody>
      </p:sp>
    </p:spTree>
    <p:extLst>
      <p:ext uri="{BB962C8B-B14F-4D97-AF65-F5344CB8AC3E}">
        <p14:creationId xmlns:p14="http://schemas.microsoft.com/office/powerpoint/2010/main" val="771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46" y="12634"/>
            <a:ext cx="9970102" cy="687191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670800" y="3892550"/>
            <a:ext cx="1181100" cy="615950"/>
          </a:xfrm>
          <a:custGeom>
            <a:avLst/>
            <a:gdLst>
              <a:gd name="connsiteX0" fmla="*/ 0 w 1181100"/>
              <a:gd name="connsiteY0" fmla="*/ 590550 h 615950"/>
              <a:gd name="connsiteX1" fmla="*/ 50800 w 1181100"/>
              <a:gd name="connsiteY1" fmla="*/ 508000 h 615950"/>
              <a:gd name="connsiteX2" fmla="*/ 323850 w 1181100"/>
              <a:gd name="connsiteY2" fmla="*/ 495300 h 615950"/>
              <a:gd name="connsiteX3" fmla="*/ 771525 w 1181100"/>
              <a:gd name="connsiteY3" fmla="*/ 320675 h 615950"/>
              <a:gd name="connsiteX4" fmla="*/ 952500 w 1181100"/>
              <a:gd name="connsiteY4" fmla="*/ 219075 h 615950"/>
              <a:gd name="connsiteX5" fmla="*/ 1069975 w 1181100"/>
              <a:gd name="connsiteY5" fmla="*/ 133350 h 615950"/>
              <a:gd name="connsiteX6" fmla="*/ 1181100 w 1181100"/>
              <a:gd name="connsiteY6" fmla="*/ 0 h 615950"/>
              <a:gd name="connsiteX7" fmla="*/ 1079500 w 1181100"/>
              <a:gd name="connsiteY7" fmla="*/ 250825 h 615950"/>
              <a:gd name="connsiteX8" fmla="*/ 904875 w 1181100"/>
              <a:gd name="connsiteY8" fmla="*/ 339725 h 615950"/>
              <a:gd name="connsiteX9" fmla="*/ 733425 w 1181100"/>
              <a:gd name="connsiteY9" fmla="*/ 422275 h 615950"/>
              <a:gd name="connsiteX10" fmla="*/ 514350 w 1181100"/>
              <a:gd name="connsiteY10" fmla="*/ 527050 h 615950"/>
              <a:gd name="connsiteX11" fmla="*/ 438150 w 1181100"/>
              <a:gd name="connsiteY11" fmla="*/ 530225 h 615950"/>
              <a:gd name="connsiteX12" fmla="*/ 330200 w 1181100"/>
              <a:gd name="connsiteY12" fmla="*/ 615950 h 615950"/>
              <a:gd name="connsiteX13" fmla="*/ 0 w 1181100"/>
              <a:gd name="connsiteY13" fmla="*/ 5905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615950">
                <a:moveTo>
                  <a:pt x="0" y="590550"/>
                </a:moveTo>
                <a:lnTo>
                  <a:pt x="50800" y="508000"/>
                </a:lnTo>
                <a:lnTo>
                  <a:pt x="323850" y="495300"/>
                </a:lnTo>
                <a:lnTo>
                  <a:pt x="771525" y="320675"/>
                </a:lnTo>
                <a:lnTo>
                  <a:pt x="952500" y="219075"/>
                </a:lnTo>
                <a:lnTo>
                  <a:pt x="1069975" y="133350"/>
                </a:lnTo>
                <a:lnTo>
                  <a:pt x="1181100" y="0"/>
                </a:lnTo>
                <a:lnTo>
                  <a:pt x="1079500" y="250825"/>
                </a:lnTo>
                <a:lnTo>
                  <a:pt x="904875" y="339725"/>
                </a:lnTo>
                <a:lnTo>
                  <a:pt x="733425" y="422275"/>
                </a:lnTo>
                <a:lnTo>
                  <a:pt x="514350" y="527050"/>
                </a:lnTo>
                <a:lnTo>
                  <a:pt x="438150" y="530225"/>
                </a:lnTo>
                <a:lnTo>
                  <a:pt x="330200" y="615950"/>
                </a:lnTo>
                <a:lnTo>
                  <a:pt x="0" y="59055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002721" y="6226874"/>
            <a:ext cx="31124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3</a:t>
            </a:r>
          </a:p>
        </p:txBody>
      </p:sp>
    </p:spTree>
    <p:extLst>
      <p:ext uri="{BB962C8B-B14F-4D97-AF65-F5344CB8AC3E}">
        <p14:creationId xmlns:p14="http://schemas.microsoft.com/office/powerpoint/2010/main" val="21342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27" y="-9600"/>
            <a:ext cx="9989411" cy="688280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670800" y="3892550"/>
            <a:ext cx="1181100" cy="615950"/>
          </a:xfrm>
          <a:custGeom>
            <a:avLst/>
            <a:gdLst>
              <a:gd name="connsiteX0" fmla="*/ 0 w 1181100"/>
              <a:gd name="connsiteY0" fmla="*/ 590550 h 615950"/>
              <a:gd name="connsiteX1" fmla="*/ 50800 w 1181100"/>
              <a:gd name="connsiteY1" fmla="*/ 508000 h 615950"/>
              <a:gd name="connsiteX2" fmla="*/ 323850 w 1181100"/>
              <a:gd name="connsiteY2" fmla="*/ 495300 h 615950"/>
              <a:gd name="connsiteX3" fmla="*/ 771525 w 1181100"/>
              <a:gd name="connsiteY3" fmla="*/ 320675 h 615950"/>
              <a:gd name="connsiteX4" fmla="*/ 952500 w 1181100"/>
              <a:gd name="connsiteY4" fmla="*/ 219075 h 615950"/>
              <a:gd name="connsiteX5" fmla="*/ 1069975 w 1181100"/>
              <a:gd name="connsiteY5" fmla="*/ 133350 h 615950"/>
              <a:gd name="connsiteX6" fmla="*/ 1181100 w 1181100"/>
              <a:gd name="connsiteY6" fmla="*/ 0 h 615950"/>
              <a:gd name="connsiteX7" fmla="*/ 1079500 w 1181100"/>
              <a:gd name="connsiteY7" fmla="*/ 250825 h 615950"/>
              <a:gd name="connsiteX8" fmla="*/ 904875 w 1181100"/>
              <a:gd name="connsiteY8" fmla="*/ 339725 h 615950"/>
              <a:gd name="connsiteX9" fmla="*/ 733425 w 1181100"/>
              <a:gd name="connsiteY9" fmla="*/ 422275 h 615950"/>
              <a:gd name="connsiteX10" fmla="*/ 514350 w 1181100"/>
              <a:gd name="connsiteY10" fmla="*/ 527050 h 615950"/>
              <a:gd name="connsiteX11" fmla="*/ 438150 w 1181100"/>
              <a:gd name="connsiteY11" fmla="*/ 530225 h 615950"/>
              <a:gd name="connsiteX12" fmla="*/ 330200 w 1181100"/>
              <a:gd name="connsiteY12" fmla="*/ 615950 h 615950"/>
              <a:gd name="connsiteX13" fmla="*/ 0 w 1181100"/>
              <a:gd name="connsiteY13" fmla="*/ 5905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615950">
                <a:moveTo>
                  <a:pt x="0" y="590550"/>
                </a:moveTo>
                <a:lnTo>
                  <a:pt x="50800" y="508000"/>
                </a:lnTo>
                <a:lnTo>
                  <a:pt x="323850" y="495300"/>
                </a:lnTo>
                <a:lnTo>
                  <a:pt x="771525" y="320675"/>
                </a:lnTo>
                <a:lnTo>
                  <a:pt x="952500" y="219075"/>
                </a:lnTo>
                <a:lnTo>
                  <a:pt x="1069975" y="133350"/>
                </a:lnTo>
                <a:lnTo>
                  <a:pt x="1181100" y="0"/>
                </a:lnTo>
                <a:lnTo>
                  <a:pt x="1079500" y="250825"/>
                </a:lnTo>
                <a:lnTo>
                  <a:pt x="904875" y="339725"/>
                </a:lnTo>
                <a:lnTo>
                  <a:pt x="733425" y="422275"/>
                </a:lnTo>
                <a:lnTo>
                  <a:pt x="514350" y="527050"/>
                </a:lnTo>
                <a:lnTo>
                  <a:pt x="438150" y="530225"/>
                </a:lnTo>
                <a:lnTo>
                  <a:pt x="330200" y="615950"/>
                </a:lnTo>
                <a:lnTo>
                  <a:pt x="0" y="59055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74146" y="6226874"/>
            <a:ext cx="31124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4</a:t>
            </a:r>
          </a:p>
        </p:txBody>
      </p:sp>
      <p:sp>
        <p:nvSpPr>
          <p:cNvPr id="3" name="Left-Right Arrow 2"/>
          <p:cNvSpPr/>
          <p:nvPr/>
        </p:nvSpPr>
        <p:spPr>
          <a:xfrm rot="16200000">
            <a:off x="5675675" y="2251588"/>
            <a:ext cx="594852" cy="240890"/>
          </a:xfrm>
          <a:prstGeom prst="leftRightArrow">
            <a:avLst/>
          </a:prstGeom>
          <a:effectLst>
            <a:outerShdw blurRad="254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51587" y="913622"/>
            <a:ext cx="3061830" cy="92333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Conflict with pedestrians between garage and office building</a:t>
            </a:r>
          </a:p>
        </p:txBody>
      </p:sp>
      <p:sp>
        <p:nvSpPr>
          <p:cNvPr id="12" name="Freeform 11"/>
          <p:cNvSpPr/>
          <p:nvPr/>
        </p:nvSpPr>
        <p:spPr>
          <a:xfrm flipV="1">
            <a:off x="5244591" y="1375287"/>
            <a:ext cx="728510" cy="699320"/>
          </a:xfrm>
          <a:custGeom>
            <a:avLst/>
            <a:gdLst>
              <a:gd name="connsiteX0" fmla="*/ 514350 w 514350"/>
              <a:gd name="connsiteY0" fmla="*/ 0 h 704850"/>
              <a:gd name="connsiteX1" fmla="*/ 361950 w 514350"/>
              <a:gd name="connsiteY1" fmla="*/ 695325 h 704850"/>
              <a:gd name="connsiteX2" fmla="*/ 0 w 514350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704850">
                <a:moveTo>
                  <a:pt x="514350" y="0"/>
                </a:moveTo>
                <a:lnTo>
                  <a:pt x="361950" y="695325"/>
                </a:lnTo>
                <a:lnTo>
                  <a:pt x="0" y="7048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59" y="-5711"/>
            <a:ext cx="9972980" cy="686371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670800" y="3892550"/>
            <a:ext cx="1181100" cy="615950"/>
          </a:xfrm>
          <a:custGeom>
            <a:avLst/>
            <a:gdLst>
              <a:gd name="connsiteX0" fmla="*/ 0 w 1181100"/>
              <a:gd name="connsiteY0" fmla="*/ 590550 h 615950"/>
              <a:gd name="connsiteX1" fmla="*/ 50800 w 1181100"/>
              <a:gd name="connsiteY1" fmla="*/ 508000 h 615950"/>
              <a:gd name="connsiteX2" fmla="*/ 323850 w 1181100"/>
              <a:gd name="connsiteY2" fmla="*/ 495300 h 615950"/>
              <a:gd name="connsiteX3" fmla="*/ 771525 w 1181100"/>
              <a:gd name="connsiteY3" fmla="*/ 320675 h 615950"/>
              <a:gd name="connsiteX4" fmla="*/ 952500 w 1181100"/>
              <a:gd name="connsiteY4" fmla="*/ 219075 h 615950"/>
              <a:gd name="connsiteX5" fmla="*/ 1069975 w 1181100"/>
              <a:gd name="connsiteY5" fmla="*/ 133350 h 615950"/>
              <a:gd name="connsiteX6" fmla="*/ 1181100 w 1181100"/>
              <a:gd name="connsiteY6" fmla="*/ 0 h 615950"/>
              <a:gd name="connsiteX7" fmla="*/ 1079500 w 1181100"/>
              <a:gd name="connsiteY7" fmla="*/ 250825 h 615950"/>
              <a:gd name="connsiteX8" fmla="*/ 904875 w 1181100"/>
              <a:gd name="connsiteY8" fmla="*/ 339725 h 615950"/>
              <a:gd name="connsiteX9" fmla="*/ 733425 w 1181100"/>
              <a:gd name="connsiteY9" fmla="*/ 422275 h 615950"/>
              <a:gd name="connsiteX10" fmla="*/ 514350 w 1181100"/>
              <a:gd name="connsiteY10" fmla="*/ 527050 h 615950"/>
              <a:gd name="connsiteX11" fmla="*/ 438150 w 1181100"/>
              <a:gd name="connsiteY11" fmla="*/ 530225 h 615950"/>
              <a:gd name="connsiteX12" fmla="*/ 330200 w 1181100"/>
              <a:gd name="connsiteY12" fmla="*/ 615950 h 615950"/>
              <a:gd name="connsiteX13" fmla="*/ 0 w 1181100"/>
              <a:gd name="connsiteY13" fmla="*/ 5905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615950">
                <a:moveTo>
                  <a:pt x="0" y="590550"/>
                </a:moveTo>
                <a:lnTo>
                  <a:pt x="50800" y="508000"/>
                </a:lnTo>
                <a:lnTo>
                  <a:pt x="323850" y="495300"/>
                </a:lnTo>
                <a:lnTo>
                  <a:pt x="771525" y="320675"/>
                </a:lnTo>
                <a:lnTo>
                  <a:pt x="952500" y="219075"/>
                </a:lnTo>
                <a:lnTo>
                  <a:pt x="1069975" y="133350"/>
                </a:lnTo>
                <a:lnTo>
                  <a:pt x="1181100" y="0"/>
                </a:lnTo>
                <a:lnTo>
                  <a:pt x="1079500" y="250825"/>
                </a:lnTo>
                <a:lnTo>
                  <a:pt x="904875" y="339725"/>
                </a:lnTo>
                <a:lnTo>
                  <a:pt x="733425" y="422275"/>
                </a:lnTo>
                <a:lnTo>
                  <a:pt x="514350" y="527050"/>
                </a:lnTo>
                <a:lnTo>
                  <a:pt x="438150" y="530225"/>
                </a:lnTo>
                <a:lnTo>
                  <a:pt x="330200" y="615950"/>
                </a:lnTo>
                <a:lnTo>
                  <a:pt x="0" y="59055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4508500"/>
            <a:ext cx="548640" cy="923330"/>
          </a:xfrm>
          <a:prstGeom prst="rect">
            <a:avLst/>
          </a:prstGeom>
          <a:noFill/>
          <a:effectLst>
            <a:outerShdw blurRad="25400" dist="50800" dir="8100000" algn="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6600"/>
                </a:solidFill>
              </a:rPr>
              <a:t>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74146" y="6226874"/>
            <a:ext cx="31124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5213" y="5644634"/>
            <a:ext cx="3499361" cy="369332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Residential Structure Removal</a:t>
            </a:r>
          </a:p>
        </p:txBody>
      </p:sp>
      <p:sp>
        <p:nvSpPr>
          <p:cNvPr id="3" name="Freeform 2"/>
          <p:cNvSpPr/>
          <p:nvPr/>
        </p:nvSpPr>
        <p:spPr>
          <a:xfrm>
            <a:off x="6124574" y="5124450"/>
            <a:ext cx="550545" cy="704850"/>
          </a:xfrm>
          <a:custGeom>
            <a:avLst/>
            <a:gdLst>
              <a:gd name="connsiteX0" fmla="*/ 514350 w 514350"/>
              <a:gd name="connsiteY0" fmla="*/ 0 h 704850"/>
              <a:gd name="connsiteX1" fmla="*/ 361950 w 514350"/>
              <a:gd name="connsiteY1" fmla="*/ 695325 h 704850"/>
              <a:gd name="connsiteX2" fmla="*/ 0 w 514350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704850">
                <a:moveTo>
                  <a:pt x="514350" y="0"/>
                </a:moveTo>
                <a:lnTo>
                  <a:pt x="361950" y="695325"/>
                </a:lnTo>
                <a:lnTo>
                  <a:pt x="0" y="7048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7108067" y="5154831"/>
            <a:ext cx="562733" cy="674469"/>
          </a:xfrm>
          <a:custGeom>
            <a:avLst/>
            <a:gdLst>
              <a:gd name="connsiteX0" fmla="*/ 514350 w 514350"/>
              <a:gd name="connsiteY0" fmla="*/ 0 h 704850"/>
              <a:gd name="connsiteX1" fmla="*/ 361950 w 514350"/>
              <a:gd name="connsiteY1" fmla="*/ 695325 h 704850"/>
              <a:gd name="connsiteX2" fmla="*/ 0 w 514350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704850">
                <a:moveTo>
                  <a:pt x="514350" y="0"/>
                </a:moveTo>
                <a:lnTo>
                  <a:pt x="361950" y="695325"/>
                </a:lnTo>
                <a:lnTo>
                  <a:pt x="0" y="7048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97407" y="4671151"/>
            <a:ext cx="450293" cy="473725"/>
          </a:xfrm>
          <a:prstGeom prst="ellipse">
            <a:avLst/>
          </a:prstGeom>
          <a:noFill/>
          <a:ln w="63500">
            <a:solidFill>
              <a:srgbClr val="FFFF00"/>
            </a:solidFill>
          </a:ln>
          <a:effectLst>
            <a:outerShdw blurRad="25400" dist="635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8926" y="5620042"/>
            <a:ext cx="2340648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Mid-Block Crossing</a:t>
            </a:r>
          </a:p>
        </p:txBody>
      </p:sp>
    </p:spTree>
    <p:extLst>
      <p:ext uri="{BB962C8B-B14F-4D97-AF65-F5344CB8AC3E}">
        <p14:creationId xmlns:p14="http://schemas.microsoft.com/office/powerpoint/2010/main" val="16377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EABC6-F9E7-D748-A555-235689B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BEE2F-1670-8443-ABE2-D496E02F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with stakeholders</a:t>
            </a:r>
          </a:p>
          <a:p>
            <a:r>
              <a:rPr lang="en-US" dirty="0"/>
              <a:t>Hold a public meeting</a:t>
            </a:r>
          </a:p>
          <a:p>
            <a:r>
              <a:rPr lang="en-US" dirty="0"/>
              <a:t>Digest all input and make adjustments</a:t>
            </a:r>
          </a:p>
        </p:txBody>
      </p:sp>
    </p:spTree>
    <p:extLst>
      <p:ext uri="{BB962C8B-B14F-4D97-AF65-F5344CB8AC3E}">
        <p14:creationId xmlns:p14="http://schemas.microsoft.com/office/powerpoint/2010/main" val="24025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EABC6-F9E7-D748-A555-235689B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78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9DC7C-6F0B-D046-9DDD-89607CDF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1735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6999" y="813027"/>
            <a:ext cx="6858002" cy="52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6999" y="813027"/>
            <a:ext cx="6858002" cy="5231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0025" y="285750"/>
            <a:ext cx="3557587" cy="2419350"/>
          </a:xfrm>
          <a:prstGeom prst="rect">
            <a:avLst/>
          </a:prstGeom>
          <a:noFill/>
          <a:ln w="63500">
            <a:solidFill>
              <a:srgbClr val="00FF00"/>
            </a:solidFill>
          </a:ln>
          <a:effectLst>
            <a:outerShdw blurRad="50800" dist="762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5" b="715"/>
          <a:stretch/>
        </p:blipFill>
        <p:spPr>
          <a:xfrm rot="16200000">
            <a:off x="2647167" y="-1367005"/>
            <a:ext cx="6857998" cy="95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5" b="715"/>
          <a:stretch/>
        </p:blipFill>
        <p:spPr>
          <a:xfrm rot="16200000">
            <a:off x="2647167" y="-1367005"/>
            <a:ext cx="6857998" cy="9592008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19893201" flipH="1">
            <a:off x="8044775" y="3551325"/>
            <a:ext cx="244407" cy="994410"/>
          </a:xfrm>
          <a:custGeom>
            <a:avLst/>
            <a:gdLst>
              <a:gd name="connsiteX0" fmla="*/ 0 w 242241"/>
              <a:gd name="connsiteY0" fmla="*/ 0 h 994410"/>
              <a:gd name="connsiteX1" fmla="*/ 205740 w 242241"/>
              <a:gd name="connsiteY1" fmla="*/ 331470 h 994410"/>
              <a:gd name="connsiteX2" fmla="*/ 240030 w 242241"/>
              <a:gd name="connsiteY2" fmla="*/ 765810 h 994410"/>
              <a:gd name="connsiteX3" fmla="*/ 205740 w 242241"/>
              <a:gd name="connsiteY3" fmla="*/ 994410 h 9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41" h="994410">
                <a:moveTo>
                  <a:pt x="0" y="0"/>
                </a:moveTo>
                <a:cubicBezTo>
                  <a:pt x="82867" y="101917"/>
                  <a:pt x="165735" y="203835"/>
                  <a:pt x="205740" y="331470"/>
                </a:cubicBezTo>
                <a:cubicBezTo>
                  <a:pt x="245745" y="459105"/>
                  <a:pt x="240030" y="655320"/>
                  <a:pt x="240030" y="765810"/>
                </a:cubicBezTo>
                <a:cubicBezTo>
                  <a:pt x="240030" y="876300"/>
                  <a:pt x="255270" y="969645"/>
                  <a:pt x="205740" y="994410"/>
                </a:cubicBezTo>
              </a:path>
            </a:pathLst>
          </a:custGeom>
          <a:noFill/>
          <a:ln w="101600">
            <a:solidFill>
              <a:srgbClr val="00FF00"/>
            </a:solidFill>
            <a:headEnd type="stealth"/>
            <a:tailEnd type="stealth"/>
          </a:ln>
          <a:effectLst>
            <a:outerShdw blurRad="50800" dist="762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17ED6B8-0DAA-FB48-A0D1-3FCEA438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DC5DCE-D545-124C-8A7F-3127CA1D9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00" y="1741825"/>
            <a:ext cx="11633200" cy="29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5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48" y="-10656"/>
            <a:ext cx="9983900" cy="68784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3765550" y="2190750"/>
            <a:ext cx="6648450" cy="4356100"/>
          </a:xfrm>
          <a:custGeom>
            <a:avLst/>
            <a:gdLst>
              <a:gd name="connsiteX0" fmla="*/ 0 w 6648450"/>
              <a:gd name="connsiteY0" fmla="*/ 1930400 h 4356100"/>
              <a:gd name="connsiteX1" fmla="*/ 711200 w 6648450"/>
              <a:gd name="connsiteY1" fmla="*/ 2012950 h 4356100"/>
              <a:gd name="connsiteX2" fmla="*/ 1403350 w 6648450"/>
              <a:gd name="connsiteY2" fmla="*/ 1854200 h 4356100"/>
              <a:gd name="connsiteX3" fmla="*/ 1257300 w 6648450"/>
              <a:gd name="connsiteY3" fmla="*/ 4159250 h 4356100"/>
              <a:gd name="connsiteX4" fmla="*/ 3892550 w 6648450"/>
              <a:gd name="connsiteY4" fmla="*/ 4235450 h 4356100"/>
              <a:gd name="connsiteX5" fmla="*/ 4508500 w 6648450"/>
              <a:gd name="connsiteY5" fmla="*/ 4356100 h 4356100"/>
              <a:gd name="connsiteX6" fmla="*/ 4533900 w 6648450"/>
              <a:gd name="connsiteY6" fmla="*/ 3124200 h 4356100"/>
              <a:gd name="connsiteX7" fmla="*/ 4603750 w 6648450"/>
              <a:gd name="connsiteY7" fmla="*/ 2870200 h 4356100"/>
              <a:gd name="connsiteX8" fmla="*/ 4635500 w 6648450"/>
              <a:gd name="connsiteY8" fmla="*/ 1447800 h 4356100"/>
              <a:gd name="connsiteX9" fmla="*/ 5511800 w 6648450"/>
              <a:gd name="connsiteY9" fmla="*/ 1200150 h 4356100"/>
              <a:gd name="connsiteX10" fmla="*/ 5607050 w 6648450"/>
              <a:gd name="connsiteY10" fmla="*/ 1104900 h 4356100"/>
              <a:gd name="connsiteX11" fmla="*/ 6146800 w 6648450"/>
              <a:gd name="connsiteY11" fmla="*/ 1104900 h 4356100"/>
              <a:gd name="connsiteX12" fmla="*/ 6648450 w 6648450"/>
              <a:gd name="connsiteY12" fmla="*/ 1041400 h 4356100"/>
              <a:gd name="connsiteX13" fmla="*/ 6407150 w 6648450"/>
              <a:gd name="connsiteY13" fmla="*/ 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8450" h="4356100">
                <a:moveTo>
                  <a:pt x="0" y="1930400"/>
                </a:moveTo>
                <a:lnTo>
                  <a:pt x="711200" y="2012950"/>
                </a:lnTo>
                <a:lnTo>
                  <a:pt x="1403350" y="1854200"/>
                </a:lnTo>
                <a:lnTo>
                  <a:pt x="1257300" y="4159250"/>
                </a:lnTo>
                <a:lnTo>
                  <a:pt x="3892550" y="4235450"/>
                </a:lnTo>
                <a:lnTo>
                  <a:pt x="4508500" y="4356100"/>
                </a:lnTo>
                <a:lnTo>
                  <a:pt x="4533900" y="3124200"/>
                </a:lnTo>
                <a:lnTo>
                  <a:pt x="4603750" y="2870200"/>
                </a:lnTo>
                <a:lnTo>
                  <a:pt x="4635500" y="1447800"/>
                </a:lnTo>
                <a:lnTo>
                  <a:pt x="5511800" y="1200150"/>
                </a:lnTo>
                <a:lnTo>
                  <a:pt x="5607050" y="1104900"/>
                </a:lnTo>
                <a:lnTo>
                  <a:pt x="6146800" y="1104900"/>
                </a:lnTo>
                <a:lnTo>
                  <a:pt x="6648450" y="1041400"/>
                </a:lnTo>
                <a:lnTo>
                  <a:pt x="6407150" y="0"/>
                </a:lnTo>
              </a:path>
            </a:pathLst>
          </a:custGeom>
          <a:noFill/>
          <a:ln w="50800">
            <a:solidFill>
              <a:srgbClr val="FFFF00"/>
            </a:solidFill>
          </a:ln>
          <a:effectLst>
            <a:outerShdw blurRad="76200" dist="50800" dir="816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63" y="-1"/>
            <a:ext cx="9940847" cy="685415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670800" y="3892550"/>
            <a:ext cx="1181100" cy="615950"/>
          </a:xfrm>
          <a:custGeom>
            <a:avLst/>
            <a:gdLst>
              <a:gd name="connsiteX0" fmla="*/ 0 w 1181100"/>
              <a:gd name="connsiteY0" fmla="*/ 590550 h 615950"/>
              <a:gd name="connsiteX1" fmla="*/ 50800 w 1181100"/>
              <a:gd name="connsiteY1" fmla="*/ 508000 h 615950"/>
              <a:gd name="connsiteX2" fmla="*/ 323850 w 1181100"/>
              <a:gd name="connsiteY2" fmla="*/ 495300 h 615950"/>
              <a:gd name="connsiteX3" fmla="*/ 771525 w 1181100"/>
              <a:gd name="connsiteY3" fmla="*/ 320675 h 615950"/>
              <a:gd name="connsiteX4" fmla="*/ 952500 w 1181100"/>
              <a:gd name="connsiteY4" fmla="*/ 219075 h 615950"/>
              <a:gd name="connsiteX5" fmla="*/ 1069975 w 1181100"/>
              <a:gd name="connsiteY5" fmla="*/ 133350 h 615950"/>
              <a:gd name="connsiteX6" fmla="*/ 1181100 w 1181100"/>
              <a:gd name="connsiteY6" fmla="*/ 0 h 615950"/>
              <a:gd name="connsiteX7" fmla="*/ 1079500 w 1181100"/>
              <a:gd name="connsiteY7" fmla="*/ 250825 h 615950"/>
              <a:gd name="connsiteX8" fmla="*/ 904875 w 1181100"/>
              <a:gd name="connsiteY8" fmla="*/ 339725 h 615950"/>
              <a:gd name="connsiteX9" fmla="*/ 733425 w 1181100"/>
              <a:gd name="connsiteY9" fmla="*/ 422275 h 615950"/>
              <a:gd name="connsiteX10" fmla="*/ 514350 w 1181100"/>
              <a:gd name="connsiteY10" fmla="*/ 527050 h 615950"/>
              <a:gd name="connsiteX11" fmla="*/ 438150 w 1181100"/>
              <a:gd name="connsiteY11" fmla="*/ 530225 h 615950"/>
              <a:gd name="connsiteX12" fmla="*/ 330200 w 1181100"/>
              <a:gd name="connsiteY12" fmla="*/ 615950 h 615950"/>
              <a:gd name="connsiteX13" fmla="*/ 0 w 1181100"/>
              <a:gd name="connsiteY13" fmla="*/ 5905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615950">
                <a:moveTo>
                  <a:pt x="0" y="590550"/>
                </a:moveTo>
                <a:lnTo>
                  <a:pt x="50800" y="508000"/>
                </a:lnTo>
                <a:lnTo>
                  <a:pt x="323850" y="495300"/>
                </a:lnTo>
                <a:lnTo>
                  <a:pt x="771525" y="320675"/>
                </a:lnTo>
                <a:lnTo>
                  <a:pt x="952500" y="219075"/>
                </a:lnTo>
                <a:lnTo>
                  <a:pt x="1069975" y="133350"/>
                </a:lnTo>
                <a:lnTo>
                  <a:pt x="1181100" y="0"/>
                </a:lnTo>
                <a:lnTo>
                  <a:pt x="1079500" y="250825"/>
                </a:lnTo>
                <a:lnTo>
                  <a:pt x="904875" y="339725"/>
                </a:lnTo>
                <a:lnTo>
                  <a:pt x="733425" y="422275"/>
                </a:lnTo>
                <a:lnTo>
                  <a:pt x="514350" y="527050"/>
                </a:lnTo>
                <a:lnTo>
                  <a:pt x="438150" y="530225"/>
                </a:lnTo>
                <a:lnTo>
                  <a:pt x="330200" y="615950"/>
                </a:lnTo>
                <a:lnTo>
                  <a:pt x="0" y="59055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15712" y="100843"/>
            <a:ext cx="2336518" cy="369332"/>
            <a:chOff x="9630137" y="405643"/>
            <a:chExt cx="2336518" cy="369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630137" y="590309"/>
              <a:ext cx="1714138" cy="347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0934700" y="576020"/>
              <a:ext cx="755730" cy="128829"/>
            </a:xfrm>
            <a:custGeom>
              <a:avLst/>
              <a:gdLst>
                <a:gd name="connsiteX0" fmla="*/ 742950 w 742950"/>
                <a:gd name="connsiteY0" fmla="*/ 0 h 128588"/>
                <a:gd name="connsiteX1" fmla="*/ 0 w 742950"/>
                <a:gd name="connsiteY1" fmla="*/ 14288 h 128588"/>
                <a:gd name="connsiteX2" fmla="*/ 9525 w 742950"/>
                <a:gd name="connsiteY2" fmla="*/ 128588 h 128588"/>
                <a:gd name="connsiteX3" fmla="*/ 742950 w 742950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0" h="128588">
                  <a:moveTo>
                    <a:pt x="742950" y="0"/>
                  </a:moveTo>
                  <a:lnTo>
                    <a:pt x="0" y="14288"/>
                  </a:lnTo>
                  <a:lnTo>
                    <a:pt x="9525" y="128588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90430" y="40564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31296" y="6207824"/>
            <a:ext cx="31124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</a:p>
        </p:txBody>
      </p:sp>
    </p:spTree>
    <p:extLst>
      <p:ext uri="{BB962C8B-B14F-4D97-AF65-F5344CB8AC3E}">
        <p14:creationId xmlns:p14="http://schemas.microsoft.com/office/powerpoint/2010/main" val="27065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51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1_Custom Design</vt:lpstr>
      <vt:lpstr>2_Custom Design</vt:lpstr>
      <vt:lpstr>PowerPoint Presentation</vt:lpstr>
      <vt:lpstr>Welcome &amp; Introductions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Questions?</vt:lpstr>
    </vt:vector>
  </TitlesOfParts>
  <Company>American Structurepoint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Hibbard, Tom</dc:creator>
  <cp:lastModifiedBy>Ty Hulbert</cp:lastModifiedBy>
  <cp:revision>48</cp:revision>
  <dcterms:created xsi:type="dcterms:W3CDTF">2020-11-18T14:16:06Z</dcterms:created>
  <dcterms:modified xsi:type="dcterms:W3CDTF">2021-01-19T01:58:26Z</dcterms:modified>
</cp:coreProperties>
</file>